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82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0C4F9-5EE7-47B7-B965-368EB53A4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1181099"/>
            <a:ext cx="6864724" cy="3581399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A4A1F1-374F-4FC8-89F7-83065EA4F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5075227"/>
            <a:ext cx="6864724" cy="868374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5CB5F-AE9B-4C02-B16F-C462CAFC1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4B1CC-830B-4695-B174-D9E9100A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CD43F-E516-4123-A6D8-DB72C3CC5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513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FF197-4D72-4945-8068-57D52018E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81FA8-039D-4BAF-8AAB-7B6616AFE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7357F-46A1-493A-A5E4-1D7FAE5B9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277BC-26F9-4B14-A2DC-C7575C5A6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BC3FF-EE25-45FB-A7A8-AAA522F7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82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596BE-9AF9-4E97-9204-5B672D797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362200"/>
            <a:ext cx="7696200" cy="24003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DF98A-E8AE-4443-9A8C-CB35DEB2C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1200" y="5067300"/>
            <a:ext cx="7696200" cy="8763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7114B-35CB-40C5-BCC8-C5039524F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AA324-982E-42C4-8002-5F236877C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01596-9353-4C1A-972E-6522F2B42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960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F0BC9-7469-437A-B92B-0A2627E4B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7D887-595C-4649-AF8E-E78307000D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825625"/>
            <a:ext cx="49911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FE29C-ED37-4DD9-949F-002434261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1825625"/>
            <a:ext cx="5029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6AA34-8CC0-4E5B-8396-0AC756331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F7398-73FE-4D27-AFF9-91BEBFED3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00880-10EE-4115-8BBB-13DDF270D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7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F3C9B-D20D-43FA-BA18-D50F86A91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699"/>
            <a:ext cx="10625229" cy="11506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2F00A-F4EE-40FC-9325-37384042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863" y="1879599"/>
            <a:ext cx="5157787" cy="675641"/>
          </a:xfrm>
        </p:spPr>
        <p:txBody>
          <a:bodyPr anchor="b">
            <a:no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75DD90-A306-4A8B-A54C-8033B7F7F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863" y="2560955"/>
            <a:ext cx="5157787" cy="3649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40E0AA-F8F8-4862-B27B-50FAF2F34D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4412" y="1879599"/>
            <a:ext cx="5183188" cy="675641"/>
          </a:xfrm>
        </p:spPr>
        <p:txBody>
          <a:bodyPr anchor="b">
            <a:no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FEBDD6-EDA1-4CE7-9DDC-9D977E12DD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4412" y="2560955"/>
            <a:ext cx="5183188" cy="3649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044487-D350-4434-A5C7-A96942FFC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89DC43-E591-42BF-82EE-E4887E4BC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8CD421-2D00-41DD-A393-4739E389D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226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39A8B-0FAF-431C-9657-9003FA037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BBA2A1-331D-40F8-867B-CE1501136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0995C1-5121-47B6-AC6D-F60C0FF66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DBE022-9B54-431C-80D5-5D8F2AFCB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115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15B6E5-6347-41F6-85FC-3BF3652D1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6A93F6-45F8-4453-B5DC-B2F3D5D0B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364E1-213B-4AF0-80D7-8101EFD5E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66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90B5D-E76D-4797-AD77-15625D675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2" y="647700"/>
            <a:ext cx="4119654" cy="171450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44D8D-C9CF-43B2-905D-2368B17A5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0188" y="914400"/>
            <a:ext cx="5737412" cy="50291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4BF0C-D14C-46D7-ACDD-1885DDD88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372" y="2697479"/>
            <a:ext cx="4119654" cy="32461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FD7D8D-72E7-4ABD-BB87-80BB49003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D9C1CE-C8CE-4364-A021-ADC2D6472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6FA33-09EF-495A-853E-63750CA37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625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F023E-952E-40DF-A101-74D22789D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2" y="647700"/>
            <a:ext cx="4119654" cy="171450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1E98DD-BF5D-4CCA-8C66-F2A6CE1127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86400" y="914400"/>
            <a:ext cx="5791200" cy="50291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C22A6-F2C2-4A88-BEE5-2D6CEB520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372" y="2697480"/>
            <a:ext cx="4119654" cy="31715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1F755-C7AF-4C50-8CA8-828612A76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DE175-E818-477C-A3F6-7DD65C126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0B8E3-DB91-440B-818F-71E4248B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36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8C0AF-44D0-4830-AF13-49B8522BE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1B4D8C-6045-47B3-9A0C-F2215A904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9A9F1-F398-416A-A8C0-0A36D838D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7F801-C9FB-4A34-8386-BA9FBACCB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05176-F6E9-4997-8355-74F2A456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45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EBC807-13E1-4F3F-83FA-FD9BD24F3B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86520" y="647699"/>
            <a:ext cx="2291080" cy="52959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7E2EAA-155E-482E-A2B8-547653B25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52371" y="647699"/>
            <a:ext cx="8120789" cy="52959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A4BDC-BDD0-417D-AF7C-516EE556D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663EC-23F9-4202-80F3-F8E55088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8402D-7367-485B-AEA6-5AB2B8209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69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EB7D6-B8CB-49E3-874F-2255BEE82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700"/>
            <a:ext cx="10625229" cy="114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EEAC5-A8AB-4FE8-A270-D70F7DED4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371" y="2095500"/>
            <a:ext cx="10620855" cy="3848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6506C-52BF-4C05-AD31-7C08B8015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2371" y="6332538"/>
            <a:ext cx="3006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D341B595-366B-43E2-A22E-EA6A78C03F06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34630-6C67-4A40-A499-CB025B243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34169" y="6332538"/>
            <a:ext cx="35054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4E14B-0EE8-4015-809C-DD36B5459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4747" y="6332538"/>
            <a:ext cx="539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82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600" kern="1200" cap="all" spc="300" baseline="0">
          <a:solidFill>
            <a:srgbClr val="FFFFFF"/>
          </a:solidFill>
          <a:highlight>
            <a:srgbClr val="0000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F886182-3ADC-447F-B077-24411DB56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テーブル上に置かれたカレンダー">
            <a:extLst>
              <a:ext uri="{FF2B5EF4-FFF2-40B4-BE49-F238E27FC236}">
                <a16:creationId xmlns:a16="http://schemas.microsoft.com/office/drawing/2014/main" id="{902FE7C3-E104-5913-8C74-6356049197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-4" y="10"/>
            <a:ext cx="1219200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7F1335F-97CE-4842-9A57-2B6A3F459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3265714"/>
            <a:ext cx="12192002" cy="359228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84000">
                <a:srgbClr val="000000">
                  <a:alpha val="58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F758FFC-504A-E15A-3476-556BD6B5D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2261" y="647700"/>
            <a:ext cx="5582039" cy="5514975"/>
          </a:xfrm>
        </p:spPr>
        <p:txBody>
          <a:bodyPr anchor="t">
            <a:normAutofit fontScale="90000"/>
          </a:bodyPr>
          <a:lstStyle/>
          <a:p>
            <a:pPr algn="r">
              <a:lnSpc>
                <a:spcPct val="150000"/>
              </a:lnSpc>
            </a:pPr>
            <a:br>
              <a:rPr kumimoji="1" lang="en-US" altLang="ja-JP" sz="2000" dirty="0"/>
            </a:br>
            <a:r>
              <a:rPr kumimoji="1" lang="en-US" altLang="ja-JP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  <a:t>2023-2024</a:t>
            </a:r>
            <a:br>
              <a:rPr kumimoji="1" lang="en-US" altLang="ja-JP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</a:br>
            <a:r>
              <a:rPr kumimoji="1" lang="ja-JP" altLang="en-US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  <a:t>菅平パインビークエリア</a:t>
            </a:r>
            <a:br>
              <a:rPr kumimoji="1" lang="en-US" altLang="ja-JP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</a:br>
            <a:r>
              <a:rPr kumimoji="1" lang="ja-JP" altLang="en-US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  <a:t>シーズン券</a:t>
            </a:r>
            <a:br>
              <a:rPr kumimoji="1" lang="en-US" altLang="ja-JP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</a:br>
            <a:r>
              <a:rPr kumimoji="1" lang="en-US" altLang="ja-JP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  <a:t>PWEB</a:t>
            </a:r>
            <a:r>
              <a:rPr kumimoji="1" lang="ja-JP" altLang="en-US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  <a:t>会員登録も同時販売！</a:t>
            </a:r>
            <a:br>
              <a:rPr kumimoji="1" lang="en-US" altLang="ja-JP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</a:br>
            <a:r>
              <a:rPr kumimoji="1" lang="ja-JP" altLang="en-US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  <a:t>早割販売　</a:t>
            </a:r>
            <a:r>
              <a:rPr kumimoji="1" lang="en-US" altLang="ja-JP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  <a:t>10/1</a:t>
            </a:r>
            <a:r>
              <a:rPr kumimoji="1" lang="ja-JP" altLang="en-US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  <a:t>～</a:t>
            </a:r>
            <a:br>
              <a:rPr kumimoji="1" lang="en-US" altLang="ja-JP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</a:br>
            <a:r>
              <a:rPr kumimoji="1" lang="ja-JP" altLang="en-US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  <a:t>通常販売　</a:t>
            </a:r>
            <a:r>
              <a:rPr kumimoji="1" lang="en-US" altLang="ja-JP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  <a:t>12/1</a:t>
            </a:r>
            <a:r>
              <a:rPr kumimoji="1" lang="ja-JP" altLang="en-US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  <a:t>～</a:t>
            </a:r>
            <a:br>
              <a:rPr kumimoji="1" lang="en-US" altLang="ja-JP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</a:br>
            <a:r>
              <a:rPr kumimoji="1" lang="en-US" altLang="ja-JP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  <a:t>1,000</a:t>
            </a:r>
            <a:r>
              <a:rPr kumimoji="1" lang="ja-JP" altLang="en-US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  <a:t>名様限定販売</a:t>
            </a:r>
            <a:br>
              <a:rPr kumimoji="1" lang="en-US" altLang="ja-JP" sz="3200" dirty="0">
                <a:highlight>
                  <a:srgbClr val="0000FF"/>
                </a:highlight>
                <a:latin typeface="Franklin Gothic Medium Cond" panose="020B0606030402020204" pitchFamily="34" charset="0"/>
              </a:rPr>
            </a:br>
            <a:endParaRPr kumimoji="1" lang="ja-JP" altLang="en-US" sz="3200" dirty="0">
              <a:highlight>
                <a:srgbClr val="0000FF"/>
              </a:highlight>
              <a:latin typeface="Franklin Gothic Medium Cond" panose="020B06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68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CitationVTI">
  <a:themeElements>
    <a:clrScheme name="AnalogousFromLightSeedLeftStep">
      <a:dk1>
        <a:srgbClr val="000000"/>
      </a:dk1>
      <a:lt1>
        <a:srgbClr val="FFFFFF"/>
      </a:lt1>
      <a:dk2>
        <a:srgbClr val="412425"/>
      </a:dk2>
      <a:lt2>
        <a:srgbClr val="E8E2E4"/>
      </a:lt2>
      <a:accent1>
        <a:srgbClr val="80AA9F"/>
      </a:accent1>
      <a:accent2>
        <a:srgbClr val="75AC87"/>
      </a:accent2>
      <a:accent3>
        <a:srgbClr val="86AB81"/>
      </a:accent3>
      <a:accent4>
        <a:srgbClr val="90AA74"/>
      </a:accent4>
      <a:accent5>
        <a:srgbClr val="A1A47C"/>
      </a:accent5>
      <a:accent6>
        <a:srgbClr val="B29F7A"/>
      </a:accent6>
      <a:hlink>
        <a:srgbClr val="AE697C"/>
      </a:hlink>
      <a:folHlink>
        <a:srgbClr val="7F7F7F"/>
      </a:folHlink>
    </a:clrScheme>
    <a:fontScheme name="Grandview">
      <a:majorFont>
        <a:latin typeface="Grandview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tationVTI" id="{4899D957-8B31-4AB5-A19D-CB0353FFB667}" vid="{430294D6-2412-4BD3-B567-F0976EA4931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34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Franklin Gothic Medium Cond</vt:lpstr>
      <vt:lpstr>Grandview</vt:lpstr>
      <vt:lpstr>Grandview Display</vt:lpstr>
      <vt:lpstr>CitationVTI</vt:lpstr>
      <vt:lpstr> 2023-2024 菅平パインビークエリア シーズン券 PWEB会員登録も同時販売！ 早割販売　10/1～ 通常販売　12/1～ 1,000名様限定販売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2023-2024 菅平パインビークエリアシーズン券 PWEB会員登録も同時販売 早割販売　10/1～ 通常販売　12/1～ 1,000名様限定販売 </dc:title>
  <dc:creator>（株）マックアース　菅平パインビークスキー場</dc:creator>
  <cp:lastModifiedBy>（株）マックアース　菅平パインビークスキー場</cp:lastModifiedBy>
  <cp:revision>2</cp:revision>
  <dcterms:created xsi:type="dcterms:W3CDTF">2023-09-18T23:24:35Z</dcterms:created>
  <dcterms:modified xsi:type="dcterms:W3CDTF">2023-09-22T01:52:38Z</dcterms:modified>
</cp:coreProperties>
</file>