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7561263" cy="10693400"/>
  <p:notesSz cx="6807200" cy="9939338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9">
          <p15:clr>
            <a:srgbClr val="A4A3A4"/>
          </p15:clr>
        </p15:guide>
        <p15:guide id="2" orient="horz" pos="6725">
          <p15:clr>
            <a:srgbClr val="A4A3A4"/>
          </p15:clr>
        </p15:guide>
        <p15:guide id="3" orient="horz" pos="3368">
          <p15:clr>
            <a:srgbClr val="A4A3A4"/>
          </p15:clr>
        </p15:guide>
        <p15:guide id="4" orient="horz" pos="11">
          <p15:clr>
            <a:srgbClr val="A4A3A4"/>
          </p15:clr>
        </p15:guide>
        <p15:guide id="5" orient="horz" pos="1145">
          <p15:clr>
            <a:srgbClr val="A4A3A4"/>
          </p15:clr>
        </p15:guide>
        <p15:guide id="6" orient="horz" pos="4457">
          <p15:clr>
            <a:srgbClr val="A4A3A4"/>
          </p15:clr>
        </p15:guide>
        <p15:guide id="7" orient="horz" pos="5591">
          <p15:clr>
            <a:srgbClr val="A4A3A4"/>
          </p15:clr>
        </p15:guide>
        <p15:guide id="8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9999"/>
    <a:srgbClr val="FF6780"/>
    <a:srgbClr val="ECD378"/>
    <a:srgbClr val="CBA977"/>
    <a:srgbClr val="C7B37B"/>
    <a:srgbClr val="572C19"/>
    <a:srgbClr val="FF6699"/>
    <a:srgbClr val="68351E"/>
    <a:srgbClr val="894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0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538" y="91"/>
      </p:cViewPr>
      <p:guideLst>
        <p:guide orient="horz" pos="2279"/>
        <p:guide orient="horz" pos="6725"/>
        <p:guide orient="horz" pos="3368"/>
        <p:guide orient="horz" pos="11"/>
        <p:guide orient="horz" pos="1145"/>
        <p:guide orient="horz" pos="4457"/>
        <p:guide orient="horz" pos="5591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-1" y="0"/>
            <a:ext cx="7561263" cy="106934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-3" y="1642087"/>
            <a:ext cx="7561265" cy="9051313"/>
          </a:xfrm>
          <a:custGeom>
            <a:avLst/>
            <a:gdLst/>
            <a:ahLst/>
            <a:cxnLst/>
            <a:rect l="l" t="t" r="r" b="b"/>
            <a:pathLst>
              <a:path w="6083978" h="7282907">
                <a:moveTo>
                  <a:pt x="6083978" y="0"/>
                </a:moveTo>
                <a:lnTo>
                  <a:pt x="6083978" y="7282907"/>
                </a:lnTo>
                <a:lnTo>
                  <a:pt x="0" y="7282907"/>
                </a:lnTo>
                <a:lnTo>
                  <a:pt x="0" y="1723019"/>
                </a:lnTo>
                <a:cubicBezTo>
                  <a:pt x="660871" y="2173492"/>
                  <a:pt x="1459520" y="2436649"/>
                  <a:pt x="2319633" y="2436649"/>
                </a:cubicBezTo>
                <a:cubicBezTo>
                  <a:pt x="3996317" y="2436649"/>
                  <a:pt x="5439434" y="1436633"/>
                  <a:pt x="6083978" y="0"/>
                </a:cubicBez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-2" y="8327636"/>
            <a:ext cx="7561265" cy="2365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0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319422" cy="3458817"/>
          </a:xfrm>
          <a:blipFill dpi="0"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8" name="図プレースホルダー 10"/>
          <p:cNvSpPr>
            <a:spLocks noGrp="1"/>
          </p:cNvSpPr>
          <p:nvPr>
            <p:ph type="pic" sz="quarter" idx="13" hasCustomPrompt="1"/>
          </p:nvPr>
        </p:nvSpPr>
        <p:spPr>
          <a:xfrm>
            <a:off x="323966" y="6662662"/>
            <a:ext cx="1751012" cy="1322322"/>
          </a:xfrm>
          <a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2" name="図プレースホルダー 10"/>
          <p:cNvSpPr>
            <a:spLocks noGrp="1"/>
          </p:cNvSpPr>
          <p:nvPr>
            <p:ph type="pic" sz="quarter" idx="11" hasCustomPrompt="1"/>
          </p:nvPr>
        </p:nvSpPr>
        <p:spPr>
          <a:xfrm>
            <a:off x="323966" y="3684625"/>
            <a:ext cx="1751012" cy="1328739"/>
          </a:xfrm>
          <a:blipFill dpi="0"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3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323966" y="5173624"/>
            <a:ext cx="1751012" cy="1331867"/>
          </a:xfrm>
          <a:blipFill dpi="0" rotWithShape="1"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</p:spTree>
    <p:extLst>
      <p:ext uri="{BB962C8B-B14F-4D97-AF65-F5344CB8AC3E}">
        <p14:creationId xmlns:p14="http://schemas.microsoft.com/office/powerpoint/2010/main" val="428372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3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58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4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7F4BE5E-49AD-4A1F-899F-27EDDE3EAFD8}" type="datetimeFigureOut">
              <a:rPr lang="ja-JP" altLang="en-US" smtClean="0"/>
              <a:pPr/>
              <a:t>2023/9/7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332BD8D6-8B9A-449D-A6F9-F5811F654A4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69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 descr="雪が降った山の景色&#10;&#10;自動的に生成された説明">
            <a:extLst>
              <a:ext uri="{FF2B5EF4-FFF2-40B4-BE49-F238E27FC236}">
                <a16:creationId xmlns:a16="http://schemas.microsoft.com/office/drawing/2014/main" id="{4BD4153F-2DEA-44FE-9667-773F9B00DE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9627"/>
          <a:stretch>
            <a:fillRect/>
          </a:stretch>
        </p:blipFill>
        <p:spPr>
          <a:xfrm>
            <a:off x="-3" y="-50252"/>
            <a:ext cx="7561266" cy="2880000"/>
          </a:xfrm>
          <a:effectLst/>
        </p:spPr>
      </p:pic>
      <p:sp>
        <p:nvSpPr>
          <p:cNvPr id="19" name="テキスト ボックス 18"/>
          <p:cNvSpPr txBox="1"/>
          <p:nvPr/>
        </p:nvSpPr>
        <p:spPr>
          <a:xfrm>
            <a:off x="1781622" y="8983993"/>
            <a:ext cx="4180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明朝" pitchFamily="18" charset="-128"/>
                <a:ea typeface="ＭＳ Ｐ明朝" pitchFamily="18" charset="-128"/>
              </a:rPr>
              <a:t>菅平高原パインビークスキー場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8531" y="9531849"/>
            <a:ext cx="54841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ＭＳ Ｐ明朝" pitchFamily="18" charset="-128"/>
                <a:ea typeface="ＭＳ Ｐ明朝" pitchFamily="18" charset="-128"/>
              </a:rPr>
              <a:t>お問い合わせ先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0268-74-2138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9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時～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15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時）　夏期定休日：土日祝日</a:t>
            </a:r>
            <a:endParaRPr lang="en-US" altLang="ja-JP" sz="1400" b="1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052011" y="9830738"/>
            <a:ext cx="3315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住所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長野県上田市菅平高原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1223-3433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38531" y="10147338"/>
            <a:ext cx="2271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サイト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:https://pinebeak.jp/</a:t>
            </a:r>
          </a:p>
        </p:txBody>
      </p:sp>
      <p:cxnSp>
        <p:nvCxnSpPr>
          <p:cNvPr id="25" name="直線コネクタ 24"/>
          <p:cNvCxnSpPr>
            <a:cxnSpLocks/>
          </p:cNvCxnSpPr>
          <p:nvPr/>
        </p:nvCxnSpPr>
        <p:spPr>
          <a:xfrm>
            <a:off x="1932960" y="9445658"/>
            <a:ext cx="38782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-3" y="8231964"/>
            <a:ext cx="7561263" cy="684902"/>
          </a:xfrm>
          <a:prstGeom prst="rect">
            <a:avLst/>
          </a:prstGeom>
          <a:pattFill prst="lgConfetti">
            <a:fgClr>
              <a:srgbClr val="FFB9B9"/>
            </a:fgClr>
            <a:bgClr>
              <a:srgbClr val="FF999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81AB"/>
              </a:solidFill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300645" y="8356278"/>
            <a:ext cx="1080000" cy="432000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特典</a:t>
            </a:r>
          </a:p>
        </p:txBody>
      </p:sp>
      <p:sp>
        <p:nvSpPr>
          <p:cNvPr id="35" name="角丸四角形 34"/>
          <p:cNvSpPr/>
          <p:nvPr/>
        </p:nvSpPr>
        <p:spPr>
          <a:xfrm>
            <a:off x="2611456" y="4138524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588540" y="4161652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15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59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歳）</a:t>
            </a:r>
          </a:p>
        </p:txBody>
      </p:sp>
      <p:sp>
        <p:nvSpPr>
          <p:cNvPr id="76" name="角丸四角形 75"/>
          <p:cNvSpPr/>
          <p:nvPr/>
        </p:nvSpPr>
        <p:spPr>
          <a:xfrm>
            <a:off x="2616109" y="4882136"/>
            <a:ext cx="1440000" cy="450541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3" name="角丸四角形 92"/>
          <p:cNvSpPr/>
          <p:nvPr/>
        </p:nvSpPr>
        <p:spPr>
          <a:xfrm>
            <a:off x="2611456" y="7024480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469221" y="74848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4721618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2476850" y="3001672"/>
            <a:ext cx="4862512" cy="3730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ja-JP" altLang="en-US" sz="16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菅平高原パインビーク　エリアシーズン券のご案内</a:t>
            </a:r>
            <a:endParaRPr lang="en-US" altLang="ja-JP" sz="16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12" name="図プレースホルダー 111" descr="スキーでジャンプしている人&#10;&#10;自動的に生成された説明">
            <a:extLst>
              <a:ext uri="{FF2B5EF4-FFF2-40B4-BE49-F238E27FC236}">
                <a16:creationId xmlns:a16="http://schemas.microsoft.com/office/drawing/2014/main" id="{1FE360CD-C8BC-1539-7905-028ADA37F3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r="5599"/>
          <a:stretch>
            <a:fillRect/>
          </a:stretch>
        </p:blipFill>
        <p:spPr>
          <a:xfrm>
            <a:off x="-7573" y="6430996"/>
            <a:ext cx="2396709" cy="1799290"/>
          </a:xfrm>
        </p:spPr>
      </p:pic>
      <p:pic>
        <p:nvPicPr>
          <p:cNvPr id="106" name="図プレースホルダー 105" descr="雪の上でスキーをしている人&#10;&#10;自動的に生成された説明">
            <a:extLst>
              <a:ext uri="{FF2B5EF4-FFF2-40B4-BE49-F238E27FC236}">
                <a16:creationId xmlns:a16="http://schemas.microsoft.com/office/drawing/2014/main" id="{751FFEF5-3871-23C4-5E39-74E879C941C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5" b="32655"/>
          <a:stretch>
            <a:fillRect/>
          </a:stretch>
        </p:blipFill>
        <p:spPr>
          <a:xfrm>
            <a:off x="-7573" y="2827382"/>
            <a:ext cx="2394440" cy="1800501"/>
          </a:xfrm>
        </p:spPr>
      </p:pic>
      <p:pic>
        <p:nvPicPr>
          <p:cNvPr id="110" name="図プレースホルダー 109" descr="雪深い山でスノーボードをしている人&#10;&#10;自動的に生成された説明">
            <a:extLst>
              <a:ext uri="{FF2B5EF4-FFF2-40B4-BE49-F238E27FC236}">
                <a16:creationId xmlns:a16="http://schemas.microsoft.com/office/drawing/2014/main" id="{A27FEECC-614C-A1DF-DB4A-181CC0CCC5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 b="32668"/>
          <a:stretch>
            <a:fillRect/>
          </a:stretch>
        </p:blipFill>
        <p:spPr>
          <a:xfrm>
            <a:off x="-7573" y="4630167"/>
            <a:ext cx="2399053" cy="1799151"/>
          </a:xfr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5FF99B-CBA9-8632-BCD0-7918B2AA3044}"/>
              </a:ext>
            </a:extLst>
          </p:cNvPr>
          <p:cNvSpPr txBox="1"/>
          <p:nvPr/>
        </p:nvSpPr>
        <p:spPr>
          <a:xfrm>
            <a:off x="3434410" y="181886"/>
            <a:ext cx="3985959" cy="8193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10/1</a:t>
            </a:r>
            <a:r>
              <a:rPr kumimoji="1" lang="ja-JP" altLang="en-US" dirty="0">
                <a:solidFill>
                  <a:srgbClr val="FF0000"/>
                </a:solidFill>
              </a:rPr>
              <a:t>㊐</a:t>
            </a:r>
            <a:r>
              <a:rPr kumimoji="1" lang="ja-JP" altLang="en-US" dirty="0"/>
              <a:t>　スタート　</a:t>
            </a:r>
            <a:r>
              <a:rPr kumimoji="1" lang="en-US" altLang="ja-JP" dirty="0"/>
              <a:t>1,000</a:t>
            </a:r>
            <a:r>
              <a:rPr kumimoji="1" lang="ja-JP" altLang="en-US" dirty="0"/>
              <a:t>名様限定</a:t>
            </a:r>
            <a:endParaRPr kumimoji="1" lang="en-US" altLang="ja-JP" dirty="0"/>
          </a:p>
          <a:p>
            <a:pPr algn="ctr">
              <a:lnSpc>
                <a:spcPct val="150000"/>
              </a:lnSpc>
            </a:pPr>
            <a:r>
              <a:rPr lang="ja-JP" altLang="en-US" sz="1800" dirty="0"/>
              <a:t>早期</a:t>
            </a:r>
            <a:r>
              <a:rPr lang="ja-JP" altLang="en-US" sz="2000" dirty="0"/>
              <a:t>販売</a:t>
            </a:r>
            <a:r>
              <a:rPr lang="ja-JP" altLang="en-US" sz="1800" dirty="0"/>
              <a:t>期間：</a:t>
            </a:r>
            <a:r>
              <a:rPr lang="en-US" altLang="ja-JP" sz="1800" dirty="0"/>
              <a:t>2023</a:t>
            </a:r>
            <a:r>
              <a:rPr lang="ja-JP" altLang="en-US" sz="1800" dirty="0"/>
              <a:t>年</a:t>
            </a:r>
            <a:r>
              <a:rPr lang="en-US" altLang="ja-JP" sz="1800" dirty="0"/>
              <a:t>10/1</a:t>
            </a:r>
            <a:r>
              <a:rPr lang="ja-JP" altLang="en-US" sz="1800" dirty="0"/>
              <a:t>～</a:t>
            </a:r>
            <a:r>
              <a:rPr lang="en-US" altLang="ja-JP" sz="1800" dirty="0"/>
              <a:t>11/30</a:t>
            </a:r>
            <a:endParaRPr kumimoji="1" lang="ja-JP" altLang="en-US" sz="1800" dirty="0"/>
          </a:p>
        </p:txBody>
      </p:sp>
      <p:sp>
        <p:nvSpPr>
          <p:cNvPr id="23" name="角丸四角形 34">
            <a:extLst>
              <a:ext uri="{FF2B5EF4-FFF2-40B4-BE49-F238E27FC236}">
                <a16:creationId xmlns:a16="http://schemas.microsoft.com/office/drawing/2014/main" id="{31A45EA8-CEE0-80EA-07CB-F3F6A36EEA16}"/>
              </a:ext>
            </a:extLst>
          </p:cNvPr>
          <p:cNvSpPr/>
          <p:nvPr/>
        </p:nvSpPr>
        <p:spPr>
          <a:xfrm>
            <a:off x="4621718" y="3567611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早割（</a:t>
            </a:r>
            <a:r>
              <a:rPr lang="en-US" altLang="ja-JP" sz="1100" b="1" dirty="0">
                <a:solidFill>
                  <a:schemeClr val="tx1"/>
                </a:solidFill>
              </a:rPr>
              <a:t>10/1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角丸四角形 34">
            <a:extLst>
              <a:ext uri="{FF2B5EF4-FFF2-40B4-BE49-F238E27FC236}">
                <a16:creationId xmlns:a16="http://schemas.microsoft.com/office/drawing/2014/main" id="{77A7A689-AAAF-2BA5-B400-EF1E05894BCE}"/>
              </a:ext>
            </a:extLst>
          </p:cNvPr>
          <p:cNvSpPr/>
          <p:nvPr/>
        </p:nvSpPr>
        <p:spPr>
          <a:xfrm>
            <a:off x="6203783" y="3575444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通常（</a:t>
            </a:r>
            <a:r>
              <a:rPr lang="en-US" altLang="ja-JP" sz="1100" b="1" dirty="0">
                <a:solidFill>
                  <a:schemeClr val="tx1"/>
                </a:solidFill>
              </a:rPr>
              <a:t>12/1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D4B898-7232-1978-8742-159415762135}"/>
              </a:ext>
            </a:extLst>
          </p:cNvPr>
          <p:cNvSpPr txBox="1"/>
          <p:nvPr/>
        </p:nvSpPr>
        <p:spPr>
          <a:xfrm>
            <a:off x="2588540" y="4911171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小学生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562A73-F9C8-4117-DC60-25A941CDD1C8}"/>
              </a:ext>
            </a:extLst>
          </p:cNvPr>
          <p:cNvSpPr txBox="1"/>
          <p:nvPr/>
        </p:nvSpPr>
        <p:spPr>
          <a:xfrm>
            <a:off x="4721618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957FD2F-CC85-EF78-865F-F5595E25A377}"/>
              </a:ext>
            </a:extLst>
          </p:cNvPr>
          <p:cNvSpPr txBox="1"/>
          <p:nvPr/>
        </p:nvSpPr>
        <p:spPr>
          <a:xfrm>
            <a:off x="6203783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68,000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7BF6B96-CB7A-68EB-17C5-A7DA5DF114EE}"/>
              </a:ext>
            </a:extLst>
          </p:cNvPr>
          <p:cNvSpPr txBox="1"/>
          <p:nvPr/>
        </p:nvSpPr>
        <p:spPr>
          <a:xfrm>
            <a:off x="4721618" y="496616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5DD989-E734-C1ED-EC9C-F4923A3FBD58}"/>
              </a:ext>
            </a:extLst>
          </p:cNvPr>
          <p:cNvSpPr txBox="1"/>
          <p:nvPr/>
        </p:nvSpPr>
        <p:spPr>
          <a:xfrm>
            <a:off x="6181287" y="4966159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E4BA05A-91C3-E021-5C87-BAFA7D1FB058}"/>
              </a:ext>
            </a:extLst>
          </p:cNvPr>
          <p:cNvSpPr txBox="1"/>
          <p:nvPr/>
        </p:nvSpPr>
        <p:spPr>
          <a:xfrm>
            <a:off x="4044122" y="425077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4094214-22D6-07AE-BF60-BC84D9CF22B0}"/>
              </a:ext>
            </a:extLst>
          </p:cNvPr>
          <p:cNvSpPr txBox="1"/>
          <p:nvPr/>
        </p:nvSpPr>
        <p:spPr>
          <a:xfrm>
            <a:off x="4044122" y="498214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9" name="角丸四角形 92">
            <a:extLst>
              <a:ext uri="{FF2B5EF4-FFF2-40B4-BE49-F238E27FC236}">
                <a16:creationId xmlns:a16="http://schemas.microsoft.com/office/drawing/2014/main" id="{F61186F6-D51F-E892-87A5-D9CC4A982379}"/>
              </a:ext>
            </a:extLst>
          </p:cNvPr>
          <p:cNvSpPr/>
          <p:nvPr/>
        </p:nvSpPr>
        <p:spPr>
          <a:xfrm>
            <a:off x="2611456" y="5586259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角丸四角形 92">
            <a:extLst>
              <a:ext uri="{FF2B5EF4-FFF2-40B4-BE49-F238E27FC236}">
                <a16:creationId xmlns:a16="http://schemas.microsoft.com/office/drawing/2014/main" id="{560F2D9A-F951-C5B6-A42F-62F4290079A0}"/>
              </a:ext>
            </a:extLst>
          </p:cNvPr>
          <p:cNvSpPr/>
          <p:nvPr/>
        </p:nvSpPr>
        <p:spPr>
          <a:xfrm>
            <a:off x="2611456" y="6291707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1F50440-9E61-7DC1-1952-A7935FDD59DB}"/>
              </a:ext>
            </a:extLst>
          </p:cNvPr>
          <p:cNvSpPr txBox="1"/>
          <p:nvPr/>
        </p:nvSpPr>
        <p:spPr>
          <a:xfrm>
            <a:off x="2519513" y="5618698"/>
            <a:ext cx="162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中学・シニア・障害者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(60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69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D924B8-DF77-A1B9-7946-C14BD7008170}"/>
              </a:ext>
            </a:extLst>
          </p:cNvPr>
          <p:cNvSpPr txBox="1"/>
          <p:nvPr/>
        </p:nvSpPr>
        <p:spPr>
          <a:xfrm>
            <a:off x="2616109" y="6325220"/>
            <a:ext cx="140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G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シニア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70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歳～）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9A5DB54-0808-823B-8340-44A923C90161}"/>
              </a:ext>
            </a:extLst>
          </p:cNvPr>
          <p:cNvSpPr txBox="1"/>
          <p:nvPr/>
        </p:nvSpPr>
        <p:spPr>
          <a:xfrm>
            <a:off x="2569586" y="7050731"/>
            <a:ext cx="151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キッズ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歳～小学生未満）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6E65806-57CD-216A-65AA-62D0BC6754A3}"/>
              </a:ext>
            </a:extLst>
          </p:cNvPr>
          <p:cNvSpPr txBox="1"/>
          <p:nvPr/>
        </p:nvSpPr>
        <p:spPr>
          <a:xfrm>
            <a:off x="6181287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CD2802F-9F52-8D6D-8645-B430001DB3BD}"/>
              </a:ext>
            </a:extLst>
          </p:cNvPr>
          <p:cNvSpPr txBox="1"/>
          <p:nvPr/>
        </p:nvSpPr>
        <p:spPr>
          <a:xfrm>
            <a:off x="4721617" y="6389244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062A870-6190-6643-F3B4-C2BDBF455C25}"/>
              </a:ext>
            </a:extLst>
          </p:cNvPr>
          <p:cNvSpPr txBox="1"/>
          <p:nvPr/>
        </p:nvSpPr>
        <p:spPr>
          <a:xfrm>
            <a:off x="6203784" y="6377797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8F73EDF-ED37-7297-C48B-4051E7D1C82C}"/>
              </a:ext>
            </a:extLst>
          </p:cNvPr>
          <p:cNvSpPr txBox="1"/>
          <p:nvPr/>
        </p:nvSpPr>
        <p:spPr>
          <a:xfrm>
            <a:off x="6194110" y="7062228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0C7F845-7D31-17AF-F357-B5E5680CF217}"/>
              </a:ext>
            </a:extLst>
          </p:cNvPr>
          <p:cNvSpPr txBox="1"/>
          <p:nvPr/>
        </p:nvSpPr>
        <p:spPr>
          <a:xfrm>
            <a:off x="4734440" y="7072904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014BFA4-BA9B-2A5A-6404-DB104B6F365A}"/>
              </a:ext>
            </a:extLst>
          </p:cNvPr>
          <p:cNvSpPr txBox="1"/>
          <p:nvPr/>
        </p:nvSpPr>
        <p:spPr>
          <a:xfrm>
            <a:off x="4037253" y="5690128"/>
            <a:ext cx="646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7CD92F3-C57E-024F-0B9C-20BE77E3FE36}"/>
              </a:ext>
            </a:extLst>
          </p:cNvPr>
          <p:cNvSpPr txBox="1"/>
          <p:nvPr/>
        </p:nvSpPr>
        <p:spPr>
          <a:xfrm>
            <a:off x="4044122" y="6398107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E8A10FD-F2CD-FE5B-B2D6-C34419AC453D}"/>
              </a:ext>
            </a:extLst>
          </p:cNvPr>
          <p:cNvSpPr txBox="1"/>
          <p:nvPr/>
        </p:nvSpPr>
        <p:spPr>
          <a:xfrm>
            <a:off x="4044122" y="707179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3" name="角丸四角形 15">
            <a:extLst>
              <a:ext uri="{FF2B5EF4-FFF2-40B4-BE49-F238E27FC236}">
                <a16:creationId xmlns:a16="http://schemas.microsoft.com/office/drawing/2014/main" id="{4A154E76-D687-4D14-749A-8E14B1EB67A8}"/>
              </a:ext>
            </a:extLst>
          </p:cNvPr>
          <p:cNvSpPr/>
          <p:nvPr/>
        </p:nvSpPr>
        <p:spPr>
          <a:xfrm>
            <a:off x="1681293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一億円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賠償保険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付帯</a:t>
            </a:r>
          </a:p>
        </p:txBody>
      </p:sp>
      <p:sp>
        <p:nvSpPr>
          <p:cNvPr id="67" name="角丸四角形 15">
            <a:extLst>
              <a:ext uri="{FF2B5EF4-FFF2-40B4-BE49-F238E27FC236}">
                <a16:creationId xmlns:a16="http://schemas.microsoft.com/office/drawing/2014/main" id="{D9F9B2D4-E6FF-EB56-2962-147AD94DCAEB}"/>
              </a:ext>
            </a:extLst>
          </p:cNvPr>
          <p:cNvSpPr/>
          <p:nvPr/>
        </p:nvSpPr>
        <p:spPr>
          <a:xfrm>
            <a:off x="2837996" y="8303723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朝</a:t>
            </a:r>
            <a:r>
              <a:rPr lang="en-US" altLang="ja-JP" sz="1000" dirty="0">
                <a:solidFill>
                  <a:schemeClr val="tx1"/>
                </a:solidFill>
              </a:rPr>
              <a:t>7</a:t>
            </a:r>
            <a:r>
              <a:rPr lang="ja-JP" altLang="en-US" sz="1000" dirty="0">
                <a:solidFill>
                  <a:schemeClr val="tx1"/>
                </a:solidFill>
              </a:rPr>
              <a:t>時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リフト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68" name="角丸四角形 15">
            <a:extLst>
              <a:ext uri="{FF2B5EF4-FFF2-40B4-BE49-F238E27FC236}">
                <a16:creationId xmlns:a16="http://schemas.microsoft.com/office/drawing/2014/main" id="{6BB32D44-40CC-2F4A-47B8-68B646159842}"/>
              </a:ext>
            </a:extLst>
          </p:cNvPr>
          <p:cNvSpPr/>
          <p:nvPr/>
        </p:nvSpPr>
        <p:spPr>
          <a:xfrm>
            <a:off x="399470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ポール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練習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79" name="角丸四角形 15">
            <a:extLst>
              <a:ext uri="{FF2B5EF4-FFF2-40B4-BE49-F238E27FC236}">
                <a16:creationId xmlns:a16="http://schemas.microsoft.com/office/drawing/2014/main" id="{BBB30D6A-B0DA-E005-D03D-BAA518484C78}"/>
              </a:ext>
            </a:extLst>
          </p:cNvPr>
          <p:cNvSpPr/>
          <p:nvPr/>
        </p:nvSpPr>
        <p:spPr>
          <a:xfrm>
            <a:off x="5149090" y="8293710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売店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10</a:t>
            </a:r>
            <a:r>
              <a:rPr lang="ja-JP" altLang="en-US" sz="1000" dirty="0">
                <a:solidFill>
                  <a:schemeClr val="tx1"/>
                </a:solidFill>
              </a:rPr>
              <a:t>％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80" name="角丸四角形 15">
            <a:extLst>
              <a:ext uri="{FF2B5EF4-FFF2-40B4-BE49-F238E27FC236}">
                <a16:creationId xmlns:a16="http://schemas.microsoft.com/office/drawing/2014/main" id="{8F9D57FF-D290-0FDA-8A87-A25EB721E0A1}"/>
              </a:ext>
            </a:extLst>
          </p:cNvPr>
          <p:cNvSpPr/>
          <p:nvPr/>
        </p:nvSpPr>
        <p:spPr>
          <a:xfrm>
            <a:off x="630348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提携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スクール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B5E6A488-08ED-ECC7-3A68-2AFBFDC70EE3}"/>
              </a:ext>
            </a:extLst>
          </p:cNvPr>
          <p:cNvSpPr txBox="1"/>
          <p:nvPr/>
        </p:nvSpPr>
        <p:spPr>
          <a:xfrm>
            <a:off x="3423991" y="10140193"/>
            <a:ext cx="2202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メール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:p-info@pinebeak.jp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50DA77-9D88-0261-DD12-B4A1B96E09F7}"/>
              </a:ext>
            </a:extLst>
          </p:cNvPr>
          <p:cNvSpPr txBox="1"/>
          <p:nvPr/>
        </p:nvSpPr>
        <p:spPr>
          <a:xfrm>
            <a:off x="0" y="83749"/>
            <a:ext cx="3364305" cy="1015663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早割</a:t>
            </a:r>
            <a:r>
              <a:rPr lang="ja-JP" altLang="en-US" sz="58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販売</a:t>
            </a:r>
            <a:r>
              <a:rPr lang="ja-JP" altLang="en-US" sz="6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　</a:t>
            </a:r>
            <a:endParaRPr kumimoji="1" lang="ja-JP" altLang="en-US" sz="6000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34752496"/>
      </p:ext>
    </p:extLst>
  </p:cSld>
  <p:clrMapOvr>
    <a:masterClrMapping/>
  </p:clrMapOvr>
</p:sld>
</file>

<file path=ppt/theme/theme1.xml><?xml version="1.0" encoding="utf-8"?>
<a:theme xmlns:a="http://schemas.openxmlformats.org/drawingml/2006/main" name="A4サイズ新規ファイル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6E1CA76AAD4564AAF106FC3CFA868360400186944AA932D8046A3B88E9B37BEBDF5" ma:contentTypeVersion="57" ma:contentTypeDescription="Create a new document." ma:contentTypeScope="" ma:versionID="99516f8994b63f46a279aa564b61ee37">
  <xsd:schema xmlns:xsd="http://www.w3.org/2001/XMLSchema" xmlns:xs="http://www.w3.org/2001/XMLSchema" xmlns:p="http://schemas.microsoft.com/office/2006/metadata/properties" xmlns:ns2="1119c2e5-8fb9-4d5f-baf1-202c530f2c34" targetNamespace="http://schemas.microsoft.com/office/2006/metadata/properties" ma:root="true" ma:fieldsID="4ccc0999b57010467b6aff3ba0e15941" ns2:_="">
    <xsd:import namespace="1119c2e5-8fb9-4d5f-baf1-202c530f2c3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9c2e5-8fb9-4d5f-baf1-202c530f2c3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04032b9e-8ee6-4e89-b9db-4ffff205d025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388FC2BA-F530-4FF7-911A-621CAE6AFBD3}" ma:internalName="CSXSubmissionMarket" ma:readOnly="false" ma:showField="MarketName" ma:web="1119c2e5-8fb9-4d5f-baf1-202c530f2c3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dcf7547-996b-4a0e-b7d1-0f761d14131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D83B164-8C00-474C-8363-38E0B8FF22E3}" ma:internalName="InProjectListLookup" ma:readOnly="true" ma:showField="InProjectLis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e5aec8e1-0842-4156-acaa-2defcf90540a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D83B164-8C00-474C-8363-38E0B8FF22E3}" ma:internalName="LastCompleteVersionLookup" ma:readOnly="true" ma:showField="LastComplete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D83B164-8C00-474C-8363-38E0B8FF22E3}" ma:internalName="LastPreviewErrorLookup" ma:readOnly="true" ma:showField="LastPreview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D83B164-8C00-474C-8363-38E0B8FF22E3}" ma:internalName="LastPreviewResultLookup" ma:readOnly="true" ma:showField="LastPreview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D83B164-8C00-474C-8363-38E0B8FF22E3}" ma:internalName="LastPreviewAttemptDateLookup" ma:readOnly="true" ma:showField="LastPreview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D83B164-8C00-474C-8363-38E0B8FF22E3}" ma:internalName="LastPreviewedByLookup" ma:readOnly="true" ma:showField="LastPreview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D83B164-8C00-474C-8363-38E0B8FF22E3}" ma:internalName="LastPreviewTimeLookup" ma:readOnly="true" ma:showField="LastPreview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D83B164-8C00-474C-8363-38E0B8FF22E3}" ma:internalName="LastPreviewVersionLookup" ma:readOnly="true" ma:showField="LastPreview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D83B164-8C00-474C-8363-38E0B8FF22E3}" ma:internalName="LastPublishErrorLookup" ma:readOnly="true" ma:showField="LastPublish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D83B164-8C00-474C-8363-38E0B8FF22E3}" ma:internalName="LastPublishResultLookup" ma:readOnly="true" ma:showField="LastPublish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D83B164-8C00-474C-8363-38E0B8FF22E3}" ma:internalName="LastPublishAttemptDateLookup" ma:readOnly="true" ma:showField="LastPublish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D83B164-8C00-474C-8363-38E0B8FF22E3}" ma:internalName="LastPublishedByLookup" ma:readOnly="true" ma:showField="LastPublish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D83B164-8C00-474C-8363-38E0B8FF22E3}" ma:internalName="LastPublishTimeLookup" ma:readOnly="true" ma:showField="LastPublish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D83B164-8C00-474C-8363-38E0B8FF22E3}" ma:internalName="LastPublishVersionLookup" ma:readOnly="true" ma:showField="LastPublish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C39992D-5589-4A4E-8B38-02E0637E5C25}" ma:internalName="LocLastLocAttemptVersionLookup" ma:readOnly="false" ma:showField="LastLocAttemptVersion" ma:web="1119c2e5-8fb9-4d5f-baf1-202c530f2c34">
      <xsd:simpleType>
        <xsd:restriction base="dms:Lookup"/>
      </xsd:simpleType>
    </xsd:element>
    <xsd:element name="LocLastLocAttemptVersionTypeLookup" ma:index="72" nillable="true" ma:displayName="Loc Last Loc Attempt Version Type" ma:default="" ma:list="{BC39992D-5589-4A4E-8B38-02E0637E5C25}" ma:internalName="LocLastLocAttemptVersionTypeLookup" ma:readOnly="true" ma:showField="LastLocAttemptVersionType" ma:web="1119c2e5-8fb9-4d5f-baf1-202c530f2c3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C39992D-5589-4A4E-8B38-02E0637E5C25}" ma:internalName="LocNewPublishedVersionLookup" ma:readOnly="true" ma:showField="NewPublishedVersion" ma:web="1119c2e5-8fb9-4d5f-baf1-202c530f2c34">
      <xsd:simpleType>
        <xsd:restriction base="dms:Lookup"/>
      </xsd:simpleType>
    </xsd:element>
    <xsd:element name="LocOverallHandbackStatusLookup" ma:index="76" nillable="true" ma:displayName="Loc Overall Handback Status" ma:default="" ma:list="{BC39992D-5589-4A4E-8B38-02E0637E5C25}" ma:internalName="LocOverallHandbackStatusLookup" ma:readOnly="true" ma:showField="OverallHandbackStatus" ma:web="1119c2e5-8fb9-4d5f-baf1-202c530f2c34">
      <xsd:simpleType>
        <xsd:restriction base="dms:Lookup"/>
      </xsd:simpleType>
    </xsd:element>
    <xsd:element name="LocOverallLocStatusLookup" ma:index="77" nillable="true" ma:displayName="Loc Overall Localize Status" ma:default="" ma:list="{BC39992D-5589-4A4E-8B38-02E0637E5C25}" ma:internalName="LocOverallLocStatusLookup" ma:readOnly="true" ma:showField="OverallLocStatus" ma:web="1119c2e5-8fb9-4d5f-baf1-202c530f2c34">
      <xsd:simpleType>
        <xsd:restriction base="dms:Lookup"/>
      </xsd:simpleType>
    </xsd:element>
    <xsd:element name="LocOverallPreviewStatusLookup" ma:index="78" nillable="true" ma:displayName="Loc Overall Preview Status" ma:default="" ma:list="{BC39992D-5589-4A4E-8B38-02E0637E5C25}" ma:internalName="LocOverallPreviewStatusLookup" ma:readOnly="true" ma:showField="OverallPreviewStatus" ma:web="1119c2e5-8fb9-4d5f-baf1-202c530f2c34">
      <xsd:simpleType>
        <xsd:restriction base="dms:Lookup"/>
      </xsd:simpleType>
    </xsd:element>
    <xsd:element name="LocOverallPublishStatusLookup" ma:index="79" nillable="true" ma:displayName="Loc Overall Publish Status" ma:default="" ma:list="{BC39992D-5589-4A4E-8B38-02E0637E5C25}" ma:internalName="LocOverallPublishStatusLookup" ma:readOnly="true" ma:showField="OverallPublishStatus" ma:web="1119c2e5-8fb9-4d5f-baf1-202c530f2c3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C39992D-5589-4A4E-8B38-02E0637E5C25}" ma:internalName="LocProcessedForHandoffsLookup" ma:readOnly="true" ma:showField="ProcessedForHandoffs" ma:web="1119c2e5-8fb9-4d5f-baf1-202c530f2c34">
      <xsd:simpleType>
        <xsd:restriction base="dms:Lookup"/>
      </xsd:simpleType>
    </xsd:element>
    <xsd:element name="LocProcessedForMarketsLookup" ma:index="82" nillable="true" ma:displayName="Loc Processed For Markets" ma:default="" ma:list="{BC39992D-5589-4A4E-8B38-02E0637E5C25}" ma:internalName="LocProcessedForMarketsLookup" ma:readOnly="true" ma:showField="ProcessedForMarkets" ma:web="1119c2e5-8fb9-4d5f-baf1-202c530f2c34">
      <xsd:simpleType>
        <xsd:restriction base="dms:Lookup"/>
      </xsd:simpleType>
    </xsd:element>
    <xsd:element name="LocPublishedDependentAssetsLookup" ma:index="83" nillable="true" ma:displayName="Loc Published Dependent Assets" ma:default="" ma:list="{BC39992D-5589-4A4E-8B38-02E0637E5C25}" ma:internalName="LocPublishedDependentAssetsLookup" ma:readOnly="true" ma:showField="PublishedDependentAssets" ma:web="1119c2e5-8fb9-4d5f-baf1-202c530f2c34">
      <xsd:simpleType>
        <xsd:restriction base="dms:Lookup"/>
      </xsd:simpleType>
    </xsd:element>
    <xsd:element name="LocPublishedLinkedAssetsLookup" ma:index="84" nillable="true" ma:displayName="Loc Published Linked Assets" ma:default="" ma:list="{BC39992D-5589-4A4E-8B38-02E0637E5C25}" ma:internalName="LocPublishedLinkedAssetsLookup" ma:readOnly="true" ma:showField="PublishedLinkedAssets" ma:web="1119c2e5-8fb9-4d5f-baf1-202c530f2c3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8ca5b26-415b-4822-b35b-d9a845b1b83b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388FC2BA-F530-4FF7-911A-621CAE6AFBD3}" ma:internalName="Markets" ma:readOnly="false" ma:showField="MarketNa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D83B164-8C00-474C-8363-38E0B8FF22E3}" ma:internalName="NumOfRatingsLookup" ma:readOnly="true" ma:showField="NumOfRating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D83B164-8C00-474C-8363-38E0B8FF22E3}" ma:internalName="PublishStatusLookup" ma:readOnly="false" ma:showField="PublishStatu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1c8e7b99-44ca-46c8-84b8-12cd8d7cf8ee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c59171da-55f1-4c8b-8421-0d1d3f99d741}" ma:internalName="TaxCatchAll" ma:showField="CatchAllData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c59171da-55f1-4c8b-8421-0d1d3f99d741}" ma:internalName="TaxCatchAllLabel" ma:readOnly="true" ma:showField="CatchAllDataLabel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SXHash xmlns="1119c2e5-8fb9-4d5f-baf1-202c530f2c34" xsi:nil="true"/>
    <IntlLangReviewDate xmlns="1119c2e5-8fb9-4d5f-baf1-202c530f2c34" xsi:nil="true"/>
    <PrimaryImageGen xmlns="1119c2e5-8fb9-4d5f-baf1-202c530f2c34">true</PrimaryImageGen>
    <TPInstallLocation xmlns="1119c2e5-8fb9-4d5f-baf1-202c530f2c34" xsi:nil="true"/>
    <IntlLangReview xmlns="1119c2e5-8fb9-4d5f-baf1-202c530f2c34">false</IntlLangReview>
    <Manager xmlns="1119c2e5-8fb9-4d5f-baf1-202c530f2c34" xsi:nil="true"/>
    <NumericId xmlns="1119c2e5-8fb9-4d5f-baf1-202c530f2c34" xsi:nil="true"/>
    <OOCacheId xmlns="1119c2e5-8fb9-4d5f-baf1-202c530f2c34" xsi:nil="true"/>
    <AverageRating xmlns="1119c2e5-8fb9-4d5f-baf1-202c530f2c34" xsi:nil="true"/>
    <CSXUpdate xmlns="1119c2e5-8fb9-4d5f-baf1-202c530f2c34">false</CSXUpdate>
    <APDescription xmlns="1119c2e5-8fb9-4d5f-baf1-202c530f2c34" xsi:nil="true"/>
    <FeatureTagsTaxHTField0 xmlns="1119c2e5-8fb9-4d5f-baf1-202c530f2c34">
      <Terms xmlns="http://schemas.microsoft.com/office/infopath/2007/PartnerControls"/>
    </FeatureTagsTaxHTField0>
    <IntlLangReviewer xmlns="1119c2e5-8fb9-4d5f-baf1-202c530f2c34" xsi:nil="true"/>
    <OpenTemplate xmlns="1119c2e5-8fb9-4d5f-baf1-202c530f2c34">true</OpenTemplate>
    <TaxCatchAll xmlns="1119c2e5-8fb9-4d5f-baf1-202c530f2c34"/>
    <ApprovalLog xmlns="1119c2e5-8fb9-4d5f-baf1-202c530f2c34" xsi:nil="true"/>
    <TPComponent xmlns="1119c2e5-8fb9-4d5f-baf1-202c530f2c34" xsi:nil="true"/>
    <EditorialTags xmlns="1119c2e5-8fb9-4d5f-baf1-202c530f2c34" xsi:nil="true"/>
    <LastModifiedDateTime xmlns="1119c2e5-8fb9-4d5f-baf1-202c530f2c34" xsi:nil="true"/>
    <LegacyData xmlns="1119c2e5-8fb9-4d5f-baf1-202c530f2c34" xsi:nil="true"/>
    <TPLaunchHelpLink xmlns="1119c2e5-8fb9-4d5f-baf1-202c530f2c34" xsi:nil="true"/>
    <LocComments xmlns="1119c2e5-8fb9-4d5f-baf1-202c530f2c34" xsi:nil="true"/>
    <Milestone xmlns="1119c2e5-8fb9-4d5f-baf1-202c530f2c34" xsi:nil="true"/>
    <BusinessGroup xmlns="1119c2e5-8fb9-4d5f-baf1-202c530f2c34" xsi:nil="true"/>
    <Providers xmlns="1119c2e5-8fb9-4d5f-baf1-202c530f2c34" xsi:nil="true"/>
    <RecommendationsModifier xmlns="1119c2e5-8fb9-4d5f-baf1-202c530f2c34" xsi:nil="true"/>
    <SourceTitle xmlns="1119c2e5-8fb9-4d5f-baf1-202c530f2c34">お花見会席予約　チラシ</SourceTitle>
    <HandoffToMSDN xmlns="1119c2e5-8fb9-4d5f-baf1-202c530f2c34" xsi:nil="true"/>
    <DirectSourceMarket xmlns="1119c2e5-8fb9-4d5f-baf1-202c530f2c34" xsi:nil="true"/>
    <APEditor xmlns="1119c2e5-8fb9-4d5f-baf1-202c530f2c34">
      <UserInfo>
        <DisplayName/>
        <AccountId xsi:nil="true"/>
        <AccountType/>
      </UserInfo>
    </APEditor>
    <SubmitterId xmlns="1119c2e5-8fb9-4d5f-baf1-202c530f2c34" xsi:nil="true"/>
    <TemplateStatus xmlns="1119c2e5-8fb9-4d5f-baf1-202c530f2c34" xsi:nil="true"/>
    <UAProjectedTotalWords xmlns="1119c2e5-8fb9-4d5f-baf1-202c530f2c34" xsi:nil="true"/>
    <Provider xmlns="1119c2e5-8fb9-4d5f-baf1-202c530f2c34" xsi:nil="true"/>
    <CSXSubmissionDate xmlns="1119c2e5-8fb9-4d5f-baf1-202c530f2c34" xsi:nil="true"/>
    <BlockPublish xmlns="1119c2e5-8fb9-4d5f-baf1-202c530f2c34">false</BlockPublish>
    <BugNumber xmlns="1119c2e5-8fb9-4d5f-baf1-202c530f2c34" xsi:nil="true"/>
    <TPLaunchHelpLinkType xmlns="1119c2e5-8fb9-4d5f-baf1-202c530f2c34">Template</TPLaunchHelpLinkType>
    <PublishStatusLookup xmlns="1119c2e5-8fb9-4d5f-baf1-202c530f2c34">
      <Value>558303</Value>
      <Value>559119</Value>
    </PublishStatusLookup>
    <ScenarioTagsTaxHTField0 xmlns="1119c2e5-8fb9-4d5f-baf1-202c530f2c34">
      <Terms xmlns="http://schemas.microsoft.com/office/infopath/2007/PartnerControls"/>
    </ScenarioTagsTaxHTField0>
    <TimesCloned xmlns="1119c2e5-8fb9-4d5f-baf1-202c530f2c34" xsi:nil="true"/>
    <IsDeleted xmlns="1119c2e5-8fb9-4d5f-baf1-202c530f2c34">false</IsDeleted>
    <OriginAsset xmlns="1119c2e5-8fb9-4d5f-baf1-202c530f2c34" xsi:nil="true"/>
    <UALocComments xmlns="1119c2e5-8fb9-4d5f-baf1-202c530f2c34" xsi:nil="true"/>
    <UALocRecommendation xmlns="1119c2e5-8fb9-4d5f-baf1-202c530f2c34">Localize</UALocRecommendation>
    <DSATActionTaken xmlns="1119c2e5-8fb9-4d5f-baf1-202c530f2c34" xsi:nil="true"/>
    <MachineTranslated xmlns="1119c2e5-8fb9-4d5f-baf1-202c530f2c34">false</MachineTranslated>
    <OutputCachingOn xmlns="1119c2e5-8fb9-4d5f-baf1-202c530f2c34">false</OutputCachingOn>
    <ParentAssetId xmlns="1119c2e5-8fb9-4d5f-baf1-202c530f2c34" xsi:nil="true"/>
    <APAuthor xmlns="1119c2e5-8fb9-4d5f-baf1-202c530f2c34">
      <UserInfo>
        <DisplayName>EUROPE\v-nohosh</DisplayName>
        <AccountId>892</AccountId>
        <AccountType/>
      </UserInfo>
    </APAuthor>
    <ClipArtFilename xmlns="1119c2e5-8fb9-4d5f-baf1-202c530f2c34" xsi:nil="true"/>
    <IntlLocPriority xmlns="1119c2e5-8fb9-4d5f-baf1-202c530f2c34" xsi:nil="true"/>
    <ApprovalStatus xmlns="1119c2e5-8fb9-4d5f-baf1-202c530f2c34">InProgress</ApprovalStatus>
    <LocManualTestRequired xmlns="1119c2e5-8fb9-4d5f-baf1-202c530f2c34">false</LocManualTestRequired>
    <TPNamespace xmlns="1119c2e5-8fb9-4d5f-baf1-202c530f2c34" xsi:nil="true"/>
    <TemplateTemplateType xmlns="1119c2e5-8fb9-4d5f-baf1-202c530f2c34">PowerPoint 12 Default</TemplateTemplateType>
    <UANotes xmlns="1119c2e5-8fb9-4d5f-baf1-202c530f2c34" xsi:nil="true"/>
    <ThumbnailAssetId xmlns="1119c2e5-8fb9-4d5f-baf1-202c530f2c34" xsi:nil="true"/>
    <AssetId xmlns="1119c2e5-8fb9-4d5f-baf1-202c530f2c34">TP102837461</AssetId>
    <AssetType xmlns="1119c2e5-8fb9-4d5f-baf1-202c530f2c34">TP</AssetType>
    <TPClientViewer xmlns="1119c2e5-8fb9-4d5f-baf1-202c530f2c34" xsi:nil="true"/>
    <TPFriendlyName xmlns="1119c2e5-8fb9-4d5f-baf1-202c530f2c34" xsi:nil="true"/>
    <PlannedPubDate xmlns="1119c2e5-8fb9-4d5f-baf1-202c530f2c34" xsi:nil="true"/>
    <PolicheckWords xmlns="1119c2e5-8fb9-4d5f-baf1-202c530f2c34" xsi:nil="true"/>
    <TPCommandLine xmlns="1119c2e5-8fb9-4d5f-baf1-202c530f2c34" xsi:nil="true"/>
    <CrawlForDependencies xmlns="1119c2e5-8fb9-4d5f-baf1-202c530f2c34">false</CrawlForDependencies>
    <InternalTagsTaxHTField0 xmlns="1119c2e5-8fb9-4d5f-baf1-202c530f2c34">
      <Terms xmlns="http://schemas.microsoft.com/office/infopath/2007/PartnerControls"/>
    </InternalTagsTaxHTField0>
    <MarketSpecific xmlns="1119c2e5-8fb9-4d5f-baf1-202c530f2c34">false</MarketSpecific>
    <LastHandOff xmlns="1119c2e5-8fb9-4d5f-baf1-202c530f2c34" xsi:nil="true"/>
    <LocalizationTagsTaxHTField0 xmlns="1119c2e5-8fb9-4d5f-baf1-202c530f2c34">
      <Terms xmlns="http://schemas.microsoft.com/office/infopath/2007/PartnerControls"/>
    </LocalizationTagsTaxHTField0>
    <OriginalRelease xmlns="1119c2e5-8fb9-4d5f-baf1-202c530f2c34">15</OriginalRelease>
    <VoteCount xmlns="1119c2e5-8fb9-4d5f-baf1-202c530f2c34" xsi:nil="true"/>
    <ContentItem xmlns="1119c2e5-8fb9-4d5f-baf1-202c530f2c34" xsi:nil="true"/>
    <Markets xmlns="1119c2e5-8fb9-4d5f-baf1-202c530f2c34"/>
    <OriginalSourceMarket xmlns="1119c2e5-8fb9-4d5f-baf1-202c530f2c34" xsi:nil="true"/>
    <PublishTargets xmlns="1119c2e5-8fb9-4d5f-baf1-202c530f2c34">OfficeOnline</PublishTargets>
    <ShowIn xmlns="1119c2e5-8fb9-4d5f-baf1-202c530f2c34">Show everywhere</ShowIn>
    <UACurrentWords xmlns="1119c2e5-8fb9-4d5f-baf1-202c530f2c34" xsi:nil="true"/>
    <TPApplication xmlns="1119c2e5-8fb9-4d5f-baf1-202c530f2c34" xsi:nil="true"/>
    <AssetExpire xmlns="1119c2e5-8fb9-4d5f-baf1-202c530f2c34">2029-01-01T08:00:00+00:00</AssetExpire>
    <CampaignTagsTaxHTField0 xmlns="1119c2e5-8fb9-4d5f-baf1-202c530f2c34">
      <Terms xmlns="http://schemas.microsoft.com/office/infopath/2007/PartnerControls"/>
    </CampaignTagsTaxHTField0>
    <LocLastLocAttemptVersionLookup xmlns="1119c2e5-8fb9-4d5f-baf1-202c530f2c34">206052</LocLastLocAttemptVersionLookup>
    <AssetStart xmlns="1119c2e5-8fb9-4d5f-baf1-202c530f2c34">2012-03-13T13:58:00+00:00</AssetStart>
    <TPExecutable xmlns="1119c2e5-8fb9-4d5f-baf1-202c530f2c34" xsi:nil="true"/>
    <FriendlyTitle xmlns="1119c2e5-8fb9-4d5f-baf1-202c530f2c34" xsi:nil="true"/>
    <LocRecommendedHandoff xmlns="1119c2e5-8fb9-4d5f-baf1-202c530f2c34" xsi:nil="true"/>
    <TPAppVersion xmlns="1119c2e5-8fb9-4d5f-baf1-202c530f2c34" xsi:nil="true"/>
    <AcquiredFrom xmlns="1119c2e5-8fb9-4d5f-baf1-202c530f2c34">Internal MS</AcquiredFrom>
    <IsSearchable xmlns="1119c2e5-8fb9-4d5f-baf1-202c530f2c34">false</IsSearchable>
    <CSXSubmissionMarket xmlns="1119c2e5-8fb9-4d5f-baf1-202c530f2c34" xsi:nil="true"/>
    <Downloads xmlns="1119c2e5-8fb9-4d5f-baf1-202c530f2c34">0</Downloads>
    <EditorialStatus xmlns="1119c2e5-8fb9-4d5f-baf1-202c530f2c34" xsi:nil="true"/>
    <ArtSampleDocs xmlns="1119c2e5-8fb9-4d5f-baf1-202c530f2c34" xsi:nil="true"/>
    <TrustLevel xmlns="1119c2e5-8fb9-4d5f-baf1-202c530f2c34">1 Microsoft Managed Content</TrustLevel>
    <LocMarketGroupTiers2 xmlns="1119c2e5-8fb9-4d5f-baf1-202c530f2c34" xsi:nil="true"/>
  </documentManagement>
</p:properties>
</file>

<file path=customXml/itemProps1.xml><?xml version="1.0" encoding="utf-8"?>
<ds:datastoreItem xmlns:ds="http://schemas.openxmlformats.org/officeDocument/2006/customXml" ds:itemID="{6A1DF399-1A1F-4E41-94A2-022CBB1AF7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19149D-A9AA-4BA3-A7B4-0CA902D99C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19c2e5-8fb9-4d5f-baf1-202c530f2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8AC2F8-FB1E-47C5-B292-195ABDE13796}">
  <ds:schemaRefs>
    <ds:schemaRef ds:uri="http://purl.org/dc/terms/"/>
    <ds:schemaRef ds:uri="http://schemas.microsoft.com/office/infopath/2007/PartnerControls"/>
    <ds:schemaRef ds:uri="1119c2e5-8fb9-4d5f-baf1-202c530f2c34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お花見会席予約　チラシ</Template>
  <TotalTime>13315</TotalTime>
  <Words>173</Words>
  <Application>Microsoft Office PowerPoint</Application>
  <PresentationFormat>ユーザー設定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Ｐ明朝</vt:lpstr>
      <vt:lpstr>メイリオ</vt:lpstr>
      <vt:lpstr>Arial</vt:lpstr>
      <vt:lpstr>Calibri</vt:lpstr>
      <vt:lpstr>A4サイズ新規ファイル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（株）マックアース　菅平パインビークスキー場</dc:creator>
  <cp:lastModifiedBy>（株）マックアース　菅平パインビークスキー場</cp:lastModifiedBy>
  <cp:revision>13</cp:revision>
  <cp:lastPrinted>2023-09-07T02:39:06Z</cp:lastPrinted>
  <dcterms:created xsi:type="dcterms:W3CDTF">2023-08-08T00:34:08Z</dcterms:created>
  <dcterms:modified xsi:type="dcterms:W3CDTF">2023-09-07T03:03:11Z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0x010100F6E1CA76AAD4564AAF106FC3CFA868360400186944AA932D8046A3B88E9B37BEBDF5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